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59" r:id="rId6"/>
    <p:sldId id="267" r:id="rId7"/>
    <p:sldId id="260" r:id="rId8"/>
    <p:sldId id="269" r:id="rId9"/>
    <p:sldId id="261" r:id="rId10"/>
    <p:sldId id="268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61B3-62CA-4373-A285-1F4F4715716B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4374-D1F5-4CEA-8605-123F993A2E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открытое занятие МАЙ\Приключения колобка\презентация\961_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ткрытое занятие МАЙ\Приключения колобка\презентация\дор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5" y="3983"/>
            <a:ext cx="9149315" cy="68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D:\открытое занятие МАЙ\Приключения колобка\презентация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539535" cy="873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ткрытое занятие МАЙ\Приключения колобка\презентация\дор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5" y="3983"/>
            <a:ext cx="9149315" cy="68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116525" cy="787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ткрытое занятие МАЙ\Приключения колобка\презентация\дор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5" y="3983"/>
            <a:ext cx="9149315" cy="68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6394" y="0"/>
            <a:ext cx="12436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D:\открытое занятие МАЙ\Приключения колобка\презентация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ткрытое занятие МАЙ\Приключения колобка\презентация\дор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5" y="3983"/>
            <a:ext cx="9149315" cy="68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открытое занятие МАЙ\Приключения колобка\презентация\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53848" cy="8298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ткрытое занятие МАЙ\Приключения колобка\презентация\дор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5" y="3983"/>
            <a:ext cx="9149315" cy="68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D:\открытое занятие МАЙ\Приключения колобка\презентация\teremok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900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</dc:creator>
  <cp:lastModifiedBy>as</cp:lastModifiedBy>
  <cp:revision>6</cp:revision>
  <dcterms:created xsi:type="dcterms:W3CDTF">2017-05-11T09:10:47Z</dcterms:created>
  <dcterms:modified xsi:type="dcterms:W3CDTF">2017-05-11T09:59:16Z</dcterms:modified>
</cp:coreProperties>
</file>