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avatars.mds.yandex.net/get-pdb/480866/b54afd45-77f0-416e-83c2-e20f5321dd3e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0"/>
            <a:ext cx="2714625" cy="6753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ds04.infourok.ru/uploads/ex/12b8/00036e17-a7548d12/img56.jpg"/>
          <p:cNvPicPr>
            <a:picLocks noChangeAspect="1" noChangeArrowheads="1"/>
          </p:cNvPicPr>
          <p:nvPr/>
        </p:nvPicPr>
        <p:blipFill>
          <a:blip r:embed="rId3" cstate="print"/>
          <a:srcRect l="5113" t="23100" r="4326" b="10751"/>
          <a:stretch>
            <a:fillRect/>
          </a:stretch>
        </p:blipFill>
        <p:spPr bwMode="auto">
          <a:xfrm>
            <a:off x="467544" y="692696"/>
            <a:ext cx="828092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avatars.mds.yandex.net/get-pdb/480866/b54afd45-77f0-416e-83c2-e20f5321dd3e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0"/>
            <a:ext cx="2714625" cy="675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книга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7"/>
            <a:ext cx="7560841" cy="567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avatars.mds.yandex.net/get-pdb/480866/b54afd45-77f0-416e-83c2-e20f5321dd3e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2016224" cy="501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Дух-нравств 2019\Картинки\смайл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172720" cy="447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marketpic/1447750/market_4syuGxw383F0xdSH_Gpzl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586194" cy="600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книга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6996269" cy="524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Дух-нравств 2019\Герои сказок\картинки в презентацию\баба яга похитила мальчика.jpg"/>
          <p:cNvPicPr>
            <a:picLocks noChangeAspect="1" noChangeArrowheads="1"/>
          </p:cNvPicPr>
          <p:nvPr/>
        </p:nvPicPr>
        <p:blipFill>
          <a:blip r:embed="rId3" cstate="print"/>
          <a:srcRect l="51181" t="22865" r="11314" b="13408"/>
          <a:stretch>
            <a:fillRect/>
          </a:stretch>
        </p:blipFill>
        <p:spPr bwMode="auto">
          <a:xfrm>
            <a:off x="1835696" y="0"/>
            <a:ext cx="5184576" cy="660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H:\Дух-нравств 2019\Герои сказок\картинки в презентацию\помогают дедушке вытянуть репку.jpg"/>
          <p:cNvPicPr>
            <a:picLocks noChangeAspect="1" noChangeArrowheads="1"/>
          </p:cNvPicPr>
          <p:nvPr/>
        </p:nvPicPr>
        <p:blipFill>
          <a:blip r:embed="rId3" cstate="print"/>
          <a:srcRect t="5901" b="5901"/>
          <a:stretch>
            <a:fillRect/>
          </a:stretch>
        </p:blipFill>
        <p:spPr bwMode="auto">
          <a:xfrm>
            <a:off x="251520" y="908720"/>
            <a:ext cx="866717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H:\Дух-нравств 2019\Герои сказок\картинки в презентацию\петушок жалеет зайчика.jpg"/>
          <p:cNvPicPr>
            <a:picLocks noChangeAspect="1" noChangeArrowheads="1"/>
          </p:cNvPicPr>
          <p:nvPr/>
        </p:nvPicPr>
        <p:blipFill>
          <a:blip r:embed="rId3" cstate="print"/>
          <a:srcRect l="8548" t="8538" r="9633" b="8526"/>
          <a:stretch>
            <a:fillRect/>
          </a:stretch>
        </p:blipFill>
        <p:spPr bwMode="auto">
          <a:xfrm>
            <a:off x="1403648" y="404664"/>
            <a:ext cx="6192688" cy="62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H:\Дух-нравств 2019\Герои сказок\картинки в презентацию\яблонька спрятала.jpg"/>
          <p:cNvPicPr>
            <a:picLocks noChangeAspect="1" noChangeArrowheads="1"/>
          </p:cNvPicPr>
          <p:nvPr/>
        </p:nvPicPr>
        <p:blipFill>
          <a:blip r:embed="rId3" cstate="print"/>
          <a:srcRect l="2875" t="4348" r="2464" b="4404"/>
          <a:stretch>
            <a:fillRect/>
          </a:stretch>
        </p:blipFill>
        <p:spPr bwMode="auto">
          <a:xfrm>
            <a:off x="539552" y="980728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www.proza.ru/pics/2015/06/11/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93304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900igr.net/up/datai/216721/0010-013-.jpg"/>
          <p:cNvPicPr>
            <a:picLocks noChangeAspect="1" noChangeArrowheads="1"/>
          </p:cNvPicPr>
          <p:nvPr/>
        </p:nvPicPr>
        <p:blipFill>
          <a:blip r:embed="rId3" cstate="print"/>
          <a:srcRect l="33364" r="33426"/>
          <a:stretch>
            <a:fillRect/>
          </a:stretch>
        </p:blipFill>
        <p:spPr bwMode="auto">
          <a:xfrm>
            <a:off x="1619672" y="428625"/>
            <a:ext cx="5832648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</dc:creator>
  <cp:lastModifiedBy>as</cp:lastModifiedBy>
  <cp:revision>18</cp:revision>
  <dcterms:created xsi:type="dcterms:W3CDTF">2019-03-22T05:33:47Z</dcterms:created>
  <dcterms:modified xsi:type="dcterms:W3CDTF">2019-03-25T16:25:15Z</dcterms:modified>
</cp:coreProperties>
</file>