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0" r:id="rId7"/>
    <p:sldId id="261" r:id="rId8"/>
    <p:sldId id="262" r:id="rId9"/>
    <p:sldId id="263" r:id="rId10"/>
    <p:sldId id="264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7" autoAdjust="0"/>
    <p:restoredTop sz="94662" autoAdjust="0"/>
  </p:normalViewPr>
  <p:slideViewPr>
    <p:cSldViewPr>
      <p:cViewPr varScale="1">
        <p:scale>
          <a:sx n="70" d="100"/>
          <a:sy n="70" d="100"/>
        </p:scale>
        <p:origin x="-46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68EDB-C9F7-4166-9D6F-FBBFE957DD5B}" type="datetimeFigureOut">
              <a:rPr lang="ru-RU" smtClean="0"/>
              <a:t>30.10.2016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E55EF-E183-4CC1-A741-A8AE1BCA2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83339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68EDB-C9F7-4166-9D6F-FBBFE957DD5B}" type="datetimeFigureOut">
              <a:rPr lang="ru-RU" smtClean="0"/>
              <a:t>30.10.2016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E55EF-E183-4CC1-A741-A8AE1BCA2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036183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68EDB-C9F7-4166-9D6F-FBBFE957DD5B}" type="datetimeFigureOut">
              <a:rPr lang="ru-RU" smtClean="0"/>
              <a:t>30.10.2016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E55EF-E183-4CC1-A741-A8AE1BCA2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63153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68EDB-C9F7-4166-9D6F-FBBFE957DD5B}" type="datetimeFigureOut">
              <a:rPr lang="ru-RU" smtClean="0"/>
              <a:t>30.10.2016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E55EF-E183-4CC1-A741-A8AE1BCA2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15222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68EDB-C9F7-4166-9D6F-FBBFE957DD5B}" type="datetimeFigureOut">
              <a:rPr lang="ru-RU" smtClean="0"/>
              <a:t>30.10.2016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E55EF-E183-4CC1-A741-A8AE1BCA2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876895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68EDB-C9F7-4166-9D6F-FBBFE957DD5B}" type="datetimeFigureOut">
              <a:rPr lang="ru-RU" smtClean="0"/>
              <a:t>30.10.2016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E55EF-E183-4CC1-A741-A8AE1BCA2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34807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68EDB-C9F7-4166-9D6F-FBBFE957DD5B}" type="datetimeFigureOut">
              <a:rPr lang="ru-RU" smtClean="0"/>
              <a:t>30.10.2016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E55EF-E183-4CC1-A741-A8AE1BCA2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996982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68EDB-C9F7-4166-9D6F-FBBFE957DD5B}" type="datetimeFigureOut">
              <a:rPr lang="ru-RU" smtClean="0"/>
              <a:t>30.10.2016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E55EF-E183-4CC1-A741-A8AE1BCA2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135583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68EDB-C9F7-4166-9D6F-FBBFE957DD5B}" type="datetimeFigureOut">
              <a:rPr lang="ru-RU" smtClean="0"/>
              <a:t>30.10.2016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E55EF-E183-4CC1-A741-A8AE1BCA2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28399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68EDB-C9F7-4166-9D6F-FBBFE957DD5B}" type="datetimeFigureOut">
              <a:rPr lang="ru-RU" smtClean="0"/>
              <a:t>30.10.2016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E55EF-E183-4CC1-A741-A8AE1BCA2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7484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68EDB-C9F7-4166-9D6F-FBBFE957DD5B}" type="datetimeFigureOut">
              <a:rPr lang="ru-RU" smtClean="0"/>
              <a:t>30.10.2016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E55EF-E183-4CC1-A741-A8AE1BCA2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035763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68EDB-C9F7-4166-9D6F-FBBFE957DD5B}" type="datetimeFigureOut">
              <a:rPr lang="ru-RU" smtClean="0"/>
              <a:t>30.10.2016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E55EF-E183-4CC1-A741-A8AE1BCA2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2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123\Desktop\Чем пит жив\56bc765263c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2163" y="-363538"/>
            <a:ext cx="10728326" cy="758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24744"/>
            <a:ext cx="7772400" cy="4680521"/>
          </a:xfrm>
        </p:spPr>
        <p:txBody>
          <a:bodyPr>
            <a:normAutofit/>
          </a:bodyPr>
          <a:lstStyle/>
          <a:p>
            <a:r>
              <a:rPr lang="ru-RU" sz="8000" b="1" i="1" dirty="0" smtClean="0">
                <a:latin typeface="Times New Roman" pitchFamily="18" charset="0"/>
                <a:cs typeface="Times New Roman" pitchFamily="18" charset="0"/>
              </a:rPr>
              <a:t>«Чем питаются </a:t>
            </a:r>
            <a:br>
              <a:rPr lang="ru-RU" sz="8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8000" b="1" i="1" dirty="0" smtClean="0">
                <a:latin typeface="Times New Roman" pitchFamily="18" charset="0"/>
                <a:cs typeface="Times New Roman" pitchFamily="18" charset="0"/>
              </a:rPr>
              <a:t>животные?»</a:t>
            </a:r>
            <a:endParaRPr lang="ru-RU" sz="8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Дельфин - Константин Костин - Божья коровка (minu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63813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7433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1">
                <p:cTn id="13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7463"/>
            <a:ext cx="9755188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0266"/>
          </a:xfrm>
        </p:spPr>
        <p:txBody>
          <a:bodyPr>
            <a:noAutofit/>
          </a:bodyPr>
          <a:lstStyle/>
          <a:p>
            <a:r>
              <a:rPr lang="ru-RU" sz="11500" b="1" i="1" dirty="0" smtClean="0">
                <a:latin typeface="Times New Roman" pitchFamily="18" charset="0"/>
                <a:cs typeface="Times New Roman" pitchFamily="18" charset="0"/>
              </a:rPr>
              <a:t>Корова</a:t>
            </a:r>
            <a:endParaRPr lang="ru-RU" sz="115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63" y="2875091"/>
            <a:ext cx="3909961" cy="36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924" y="2923309"/>
            <a:ext cx="4081319" cy="36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21907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на занятие с использованием макета\Чем пит жив\hello_html_m6507fc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4"/>
            <a:ext cx="9144000" cy="686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41195" y="2497977"/>
            <a:ext cx="792088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2Left"/>
              <a:lightRig rig="threePt" dir="t"/>
            </a:scene3d>
          </a:bodyPr>
          <a:lstStyle/>
          <a:p>
            <a:pPr algn="ctr"/>
            <a:r>
              <a:rPr lang="ru-RU" sz="115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Молодцы!!!</a:t>
            </a:r>
            <a:endParaRPr lang="ru-RU" sz="115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79237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23\Desktop\Чем пит жив\5754135f7a7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9050"/>
            <a:ext cx="9753600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Autofit/>
          </a:bodyPr>
          <a:lstStyle/>
          <a:p>
            <a:r>
              <a:rPr lang="ru-RU" sz="11500" b="1" i="1" dirty="0" smtClean="0">
                <a:latin typeface="Times New Roman" pitchFamily="18" charset="0"/>
                <a:cs typeface="Times New Roman" pitchFamily="18" charset="0"/>
              </a:rPr>
              <a:t>Кошка</a:t>
            </a:r>
            <a:endParaRPr lang="ru-RU" sz="115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45533"/>
            <a:ext cx="3834085" cy="36700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45533"/>
            <a:ext cx="3971014" cy="36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11623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7463"/>
            <a:ext cx="9755188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678855"/>
          </a:xfrm>
        </p:spPr>
        <p:txBody>
          <a:bodyPr>
            <a:noAutofit/>
          </a:bodyPr>
          <a:lstStyle/>
          <a:p>
            <a:r>
              <a:rPr lang="ru-RU" sz="11500" b="1" i="1" dirty="0" smtClean="0">
                <a:latin typeface="Times New Roman" pitchFamily="18" charset="0"/>
                <a:cs typeface="Times New Roman" pitchFamily="18" charset="0"/>
              </a:rPr>
              <a:t>Собака</a:t>
            </a:r>
            <a:endParaRPr lang="ru-RU" sz="115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59" y="2564904"/>
            <a:ext cx="3729112" cy="36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64904"/>
            <a:ext cx="3932312" cy="36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36011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7463"/>
            <a:ext cx="9755188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Autofit/>
          </a:bodyPr>
          <a:lstStyle/>
          <a:p>
            <a:r>
              <a:rPr lang="ru-RU" sz="11500" b="1" i="1" dirty="0" smtClean="0">
                <a:latin typeface="Times New Roman" pitchFamily="18" charset="0"/>
                <a:cs typeface="Times New Roman" pitchFamily="18" charset="0"/>
              </a:rPr>
              <a:t>Волк</a:t>
            </a:r>
            <a:endParaRPr lang="ru-RU" sz="115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70856"/>
            <a:ext cx="2985111" cy="44979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799" y="1770856"/>
            <a:ext cx="2993221" cy="45102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20874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7463"/>
            <a:ext cx="9755188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Autofit/>
          </a:bodyPr>
          <a:lstStyle/>
          <a:p>
            <a:r>
              <a:rPr lang="ru-RU" sz="11500" b="1" i="1" dirty="0" smtClean="0">
                <a:latin typeface="Times New Roman" pitchFamily="18" charset="0"/>
                <a:cs typeface="Times New Roman" pitchFamily="18" charset="0"/>
              </a:rPr>
              <a:t>Лиса</a:t>
            </a:r>
            <a:endParaRPr lang="ru-RU" sz="115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86" y="2132857"/>
            <a:ext cx="3643908" cy="44313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32857"/>
            <a:ext cx="3448367" cy="44313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77071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7463"/>
            <a:ext cx="9755188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r>
              <a:rPr lang="ru-RU" sz="11500" b="1" i="1" dirty="0" smtClean="0">
                <a:latin typeface="Times New Roman" pitchFamily="18" charset="0"/>
                <a:cs typeface="Times New Roman" pitchFamily="18" charset="0"/>
              </a:rPr>
              <a:t>Медведь</a:t>
            </a:r>
            <a:endParaRPr lang="ru-RU" sz="115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3806446" cy="3744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794" y="2636912"/>
            <a:ext cx="3911101" cy="3744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07688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7463"/>
            <a:ext cx="9755188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Autofit/>
          </a:bodyPr>
          <a:lstStyle/>
          <a:p>
            <a:r>
              <a:rPr lang="ru-RU" sz="11500" b="1" i="1" dirty="0" smtClean="0">
                <a:latin typeface="Times New Roman" pitchFamily="18" charset="0"/>
                <a:cs typeface="Times New Roman" pitchFamily="18" charset="0"/>
              </a:rPr>
              <a:t>Лошадь</a:t>
            </a:r>
            <a:endParaRPr lang="ru-RU" sz="115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62" y="2753668"/>
            <a:ext cx="4007726" cy="3634060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753668"/>
            <a:ext cx="2987824" cy="3634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40476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7463"/>
            <a:ext cx="9755188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r>
              <a:rPr lang="ru-RU" sz="11500" b="1" i="1" dirty="0" smtClean="0">
                <a:latin typeface="Times New Roman" pitchFamily="18" charset="0"/>
                <a:cs typeface="Times New Roman" pitchFamily="18" charset="0"/>
              </a:rPr>
              <a:t>Поросенок</a:t>
            </a:r>
            <a:endParaRPr lang="ru-RU" sz="115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577" y="2852936"/>
            <a:ext cx="4030913" cy="36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47" y="2852936"/>
            <a:ext cx="4210777" cy="36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84235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7463"/>
            <a:ext cx="9755188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>
            <a:noAutofit/>
          </a:bodyPr>
          <a:lstStyle/>
          <a:p>
            <a:r>
              <a:rPr lang="ru-RU" sz="11500" b="1" i="1" dirty="0" smtClean="0">
                <a:latin typeface="Times New Roman" pitchFamily="18" charset="0"/>
                <a:cs typeface="Times New Roman" pitchFamily="18" charset="0"/>
              </a:rPr>
              <a:t>Белка</a:t>
            </a:r>
            <a:endParaRPr lang="ru-RU" sz="115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95" y="2707020"/>
            <a:ext cx="3870699" cy="36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07020"/>
            <a:ext cx="3753129" cy="36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34237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14</Words>
  <Application>Microsoft Office PowerPoint</Application>
  <PresentationFormat>Экран (4:3)</PresentationFormat>
  <Paragraphs>11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«Чем питаются  животные?»</vt:lpstr>
      <vt:lpstr>Кошка</vt:lpstr>
      <vt:lpstr>Собака</vt:lpstr>
      <vt:lpstr>Волк</vt:lpstr>
      <vt:lpstr>Лиса</vt:lpstr>
      <vt:lpstr>Медведь</vt:lpstr>
      <vt:lpstr>Лошадь</vt:lpstr>
      <vt:lpstr>Поросенок</vt:lpstr>
      <vt:lpstr>Белка</vt:lpstr>
      <vt:lpstr>Корова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«Чем питаются животные?»</dc:title>
  <dc:creator>123</dc:creator>
  <cp:lastModifiedBy>123</cp:lastModifiedBy>
  <cp:revision>15</cp:revision>
  <dcterms:created xsi:type="dcterms:W3CDTF">2016-10-29T06:52:08Z</dcterms:created>
  <dcterms:modified xsi:type="dcterms:W3CDTF">2016-10-30T16:26:29Z</dcterms:modified>
</cp:coreProperties>
</file>